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4" r:id="rId3"/>
    <p:sldId id="258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CEEB-9429-4071-80AD-1FBBBED01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1CD08-BCB5-4A45-AA4C-83D478D09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6D1A-A027-42CC-B930-97E14888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9F414-76EF-470E-8CE6-26D8C945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6AB59-A1B4-4A10-8D0E-F8D41D41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9E33-3F17-4031-9DF3-CCC5B633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B8CF3-C655-403E-BAD0-C62A17548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D2BC-39F0-471C-9AD3-952BB384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2C1E-98AB-4BC1-8997-9527AB58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C3DA7-C8DF-4A79-924B-B0A856C0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8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2C553-810F-4E3B-A4DC-501C6D229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DD495-004A-43C2-B95F-BAAA864F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FF81E-768E-4F44-A0EC-8A3D9F9C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EF12A-4669-4D8D-BACA-A5595D78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549E-350F-45D0-A0F6-DDB61A0C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09E4-7127-4EFE-9FC7-096BF3BD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575C-BD5C-4373-9E11-6DF1DE9A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E38CD-E443-45F9-80EB-C68789EE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F2EC-96E7-419E-BE1E-13AE5E93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0C998-CFF8-4DB1-9011-FCA9CE5C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0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7FC3-DBFC-4B62-9030-DBBF97F0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A09F0-0E5A-4B92-8244-9CB57098A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ABFC9-8C9A-4069-B73C-C321C30D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09378-821F-4707-8D91-C7CEBC06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847E9-0064-4FD2-ABCE-8EEC7BC6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15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5ECA-F3C3-48AD-B518-B3CCCAB9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2F109-7747-4A8E-9025-603D3D3BA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1CA9F-824F-4C0C-8162-686B13333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C7FE4-EF53-47A8-BC37-5BB8DFEF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AF9C4-E5BA-4361-AA34-A36B22C8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949A9-1FF8-4549-B1EC-ADF77CF8B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1A9E-25E9-44CF-8EFA-099A63F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F45D3-F242-49F7-BAEF-92F3EDE1E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BBF9F-27B2-437E-9918-6E604ABF1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C3B38-7A27-4311-A1C7-D5E574BD2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20C11-9246-40B6-A349-BC85DFCF8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7F5BC-564D-4CE4-93F9-2AD75319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AF82D-05CC-42C4-8849-A854D1AD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D5094-0EAA-4E8C-949A-6880EDEC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6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E9F0-B960-401F-BA46-BAB37B30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D6D61-4E86-47B2-A882-4E40266B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DFD94-78F3-442E-84AD-8BAEEB89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F770C-344D-484D-91B4-0E29FA34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9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E2E10-E7E2-451F-8A93-4C4B3E7A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145D0-66FD-46FC-9F89-18A54F24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0D4BA-7430-4D02-B659-352BEED6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79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4A7B-BDA1-49AA-A71D-04761A54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5481-8136-4DBF-8892-DA57B868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389A8-CDA8-4EDF-9778-63CF62437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B9A97-FFA1-42BB-B021-F7AFAAF8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A3AF9-42FF-4A3C-9AEE-830F4110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26FA5-FD28-414D-BC18-19786AC4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B621-5165-4A95-AF87-FE53322F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9965C-8A50-4F35-8313-B99BFF25A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DCB9E-B0F2-4F9A-BFF3-0C65C6A1E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B6260-8926-45B8-B45A-7BEAD0BC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F2BB5-8586-40BD-BBDC-28C07F03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659E7-0947-4F6A-964D-BC386574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3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B9E61-78A6-4572-B480-C49BA677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C1C21-F79F-4DCC-AFEE-DE869CF0C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47CF7-A27A-427E-B7B0-092B9AD0F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C33EF-BD21-4E5C-9DA9-37F8380CABA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DD5F7-6D39-4F60-8A70-B080142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D8A07-8CED-4819-8A98-2D4C0AA98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2569B-9019-4ADD-A497-2C76432B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1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8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microsoft.com/office/2007/relationships/hdphoto" Target="../media/hdphoto7.wdp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11.wdp"/><Relationship Id="rId5" Type="http://schemas.openxmlformats.org/officeDocument/2006/relationships/image" Target="../media/image21.png"/><Relationship Id="rId15" Type="http://schemas.microsoft.com/office/2007/relationships/hdphoto" Target="../media/hdphoto12.wdp"/><Relationship Id="rId10" Type="http://schemas.openxmlformats.org/officeDocument/2006/relationships/image" Target="../media/image25.png"/><Relationship Id="rId4" Type="http://schemas.microsoft.com/office/2007/relationships/hdphoto" Target="../media/hdphoto9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microsoft.com/office/2007/relationships/hdphoto" Target="../media/hdphoto14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pty room | Public domain vectors">
            <a:extLst>
              <a:ext uri="{FF2B5EF4-FFF2-40B4-BE49-F238E27FC236}">
                <a16:creationId xmlns:a16="http://schemas.microsoft.com/office/drawing/2014/main" id="{5B03361B-9B9E-492F-9490-97734FEA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9"/>
          <a:stretch/>
        </p:blipFill>
        <p:spPr bwMode="auto">
          <a:xfrm>
            <a:off x="233764" y="45228"/>
            <a:ext cx="7442220" cy="66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7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pty room | Public domain vectors">
            <a:extLst>
              <a:ext uri="{FF2B5EF4-FFF2-40B4-BE49-F238E27FC236}">
                <a16:creationId xmlns:a16="http://schemas.microsoft.com/office/drawing/2014/main" id="{5B03361B-9B9E-492F-9490-97734FEA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9"/>
          <a:stretch/>
        </p:blipFill>
        <p:spPr bwMode="auto">
          <a:xfrm>
            <a:off x="233764" y="45228"/>
            <a:ext cx="7442220" cy="66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oloured line art vector image of trousers | Public domain vectors">
            <a:extLst>
              <a:ext uri="{FF2B5EF4-FFF2-40B4-BE49-F238E27FC236}">
                <a16:creationId xmlns:a16="http://schemas.microsoft.com/office/drawing/2014/main" id="{F04516E9-A739-4D0C-A65C-511BCEB36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0" y="1307559"/>
            <a:ext cx="1600376" cy="16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Blue sock | Free SVG">
            <a:extLst>
              <a:ext uri="{FF2B5EF4-FFF2-40B4-BE49-F238E27FC236}">
                <a16:creationId xmlns:a16="http://schemas.microsoft.com/office/drawing/2014/main" id="{8BA6091F-4BEB-4EDD-B66E-6AE99785F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56" b="96000" l="88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03141" y="534133"/>
            <a:ext cx="674704" cy="67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ress Gown Frock - Free vector graphic on Pixabay">
            <a:extLst>
              <a:ext uri="{FF2B5EF4-FFF2-40B4-BE49-F238E27FC236}">
                <a16:creationId xmlns:a16="http://schemas.microsoft.com/office/drawing/2014/main" id="{87D0D30E-F7CD-48D6-8882-DF8F1962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3168">
            <a:off x="4975736" y="624232"/>
            <a:ext cx="1500493" cy="161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Glasses Orange - Free image on Pixabay">
            <a:extLst>
              <a:ext uri="{FF2B5EF4-FFF2-40B4-BE49-F238E27FC236}">
                <a16:creationId xmlns:a16="http://schemas.microsoft.com/office/drawing/2014/main" id="{BA970022-FD2C-47A5-994A-2FCD1EC4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65" y="3753468"/>
            <a:ext cx="949268" cy="2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Key Clip Art Free Stock Photo - Public Domain Pictures">
            <a:extLst>
              <a:ext uri="{FF2B5EF4-FFF2-40B4-BE49-F238E27FC236}">
                <a16:creationId xmlns:a16="http://schemas.microsoft.com/office/drawing/2014/main" id="{3C2A8D24-C666-4010-851D-B57D2D8B4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12342">
            <a:off x="3102546" y="3732998"/>
            <a:ext cx="1528510" cy="6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owel vector illustration | Public domain vectors">
            <a:extLst>
              <a:ext uri="{FF2B5EF4-FFF2-40B4-BE49-F238E27FC236}">
                <a16:creationId xmlns:a16="http://schemas.microsoft.com/office/drawing/2014/main" id="{BC7DD77A-2C28-4D05-AA51-44EB3281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1786" r="995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30475">
            <a:off x="1581203" y="4670513"/>
            <a:ext cx="1776663" cy="178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b Red Barber - Free vector graphic on Pixabay">
            <a:extLst>
              <a:ext uri="{FF2B5EF4-FFF2-40B4-BE49-F238E27FC236}">
                <a16:creationId xmlns:a16="http://schemas.microsoft.com/office/drawing/2014/main" id="{F3783507-F9EF-4DA5-8973-7F575B84C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91840">
            <a:off x="5192808" y="3595029"/>
            <a:ext cx="1210664" cy="64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Shoe Vector Clipart image - Free stock photo - Public Domain photo - CC0  Images">
            <a:extLst>
              <a:ext uri="{FF2B5EF4-FFF2-40B4-BE49-F238E27FC236}">
                <a16:creationId xmlns:a16="http://schemas.microsoft.com/office/drawing/2014/main" id="{73C1E171-6EA7-4AE3-8B6F-01A32B08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86684" y="3274614"/>
            <a:ext cx="1017894" cy="5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Public Domain Clip Art Image | Baseball cap | ID: 13546033212609 ...">
            <a:extLst>
              <a:ext uri="{FF2B5EF4-FFF2-40B4-BE49-F238E27FC236}">
                <a16:creationId xmlns:a16="http://schemas.microsoft.com/office/drawing/2014/main" id="{7FA959F1-27D8-4F50-B0F0-917FF0D8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64" y="5421178"/>
            <a:ext cx="1260715" cy="91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6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pty room | Public domain vectors">
            <a:extLst>
              <a:ext uri="{FF2B5EF4-FFF2-40B4-BE49-F238E27FC236}">
                <a16:creationId xmlns:a16="http://schemas.microsoft.com/office/drawing/2014/main" id="{5B03361B-9B9E-492F-9490-97734FEA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9"/>
          <a:stretch/>
        </p:blipFill>
        <p:spPr bwMode="auto">
          <a:xfrm>
            <a:off x="233764" y="45228"/>
            <a:ext cx="7442220" cy="66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photo Facade Window Outdoor Building House Observation - Max Pixel">
            <a:extLst>
              <a:ext uri="{FF2B5EF4-FFF2-40B4-BE49-F238E27FC236}">
                <a16:creationId xmlns:a16="http://schemas.microsoft.com/office/drawing/2014/main" id="{342BC026-81B4-40A5-AD41-DBF8A710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50" y="2756849"/>
            <a:ext cx="1598455" cy="17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Public Domain Clip Art Image | Cartoon robot | ID: 13539934212140 ...">
            <a:extLst>
              <a:ext uri="{FF2B5EF4-FFF2-40B4-BE49-F238E27FC236}">
                <a16:creationId xmlns:a16="http://schemas.microsoft.com/office/drawing/2014/main" id="{1134DBAA-B780-435C-9986-8B8C5989C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0" b="98770" l="96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87" y="3429000"/>
            <a:ext cx="1050111" cy="12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mp Light Desktop - Free vector graphic on Pixabay">
            <a:extLst>
              <a:ext uri="{FF2B5EF4-FFF2-40B4-BE49-F238E27FC236}">
                <a16:creationId xmlns:a16="http://schemas.microsoft.com/office/drawing/2014/main" id="{6B1A88D0-F572-4D17-A999-241FC435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59" y="4824484"/>
            <a:ext cx="1561569" cy="166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esktop fan vector image | Free SVG">
            <a:extLst>
              <a:ext uri="{FF2B5EF4-FFF2-40B4-BE49-F238E27FC236}">
                <a16:creationId xmlns:a16="http://schemas.microsoft.com/office/drawing/2014/main" id="{8F5CB820-ACA3-4E87-9702-E827431B4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2"/>
          <a:stretch/>
        </p:blipFill>
        <p:spPr bwMode="auto">
          <a:xfrm rot="5400000">
            <a:off x="309793" y="565416"/>
            <a:ext cx="2061248" cy="221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3D Model of a bed image - Free stock photo - Public Domain photo - CC0  Images">
            <a:extLst>
              <a:ext uri="{FF2B5EF4-FFF2-40B4-BE49-F238E27FC236}">
                <a16:creationId xmlns:a16="http://schemas.microsoft.com/office/drawing/2014/main" id="{68836E1F-5D95-4775-BF93-5A731C980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9" t="24486" r="15435"/>
          <a:stretch/>
        </p:blipFill>
        <p:spPr bwMode="auto">
          <a:xfrm>
            <a:off x="777769" y="4236134"/>
            <a:ext cx="3059337" cy="27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illows | Free SVG">
            <a:extLst>
              <a:ext uri="{FF2B5EF4-FFF2-40B4-BE49-F238E27FC236}">
                <a16:creationId xmlns:a16="http://schemas.microsoft.com/office/drawing/2014/main" id="{2B3CFE71-4BD5-484C-8235-FECAA8EF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2681">
            <a:off x="2779905" y="461266"/>
            <a:ext cx="1370804" cy="137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Fancy wardrobe | Free SVG">
            <a:extLst>
              <a:ext uri="{FF2B5EF4-FFF2-40B4-BE49-F238E27FC236}">
                <a16:creationId xmlns:a16="http://schemas.microsoft.com/office/drawing/2014/main" id="{F1526D1C-E45A-4A6C-AC11-C18A5ACF1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27434">
            <a:off x="3888255" y="534200"/>
            <a:ext cx="2774090" cy="277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etallic spoon | Public domain vectors">
            <a:extLst>
              <a:ext uri="{FF2B5EF4-FFF2-40B4-BE49-F238E27FC236}">
                <a16:creationId xmlns:a16="http://schemas.microsoft.com/office/drawing/2014/main" id="{D36294E1-C30E-450C-BEB8-0353FA785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6" b="100000" l="465" r="981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42" y="3694676"/>
            <a:ext cx="646336" cy="70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ctor image of drinking glass | Free SVG">
            <a:extLst>
              <a:ext uri="{FF2B5EF4-FFF2-40B4-BE49-F238E27FC236}">
                <a16:creationId xmlns:a16="http://schemas.microsoft.com/office/drawing/2014/main" id="{C7D701BF-82A2-47AA-97BB-B5DC05C81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49649">
            <a:off x="6686960" y="2756849"/>
            <a:ext cx="566675" cy="74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4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pty room | Public domain vectors">
            <a:extLst>
              <a:ext uri="{FF2B5EF4-FFF2-40B4-BE49-F238E27FC236}">
                <a16:creationId xmlns:a16="http://schemas.microsoft.com/office/drawing/2014/main" id="{5B03361B-9B9E-492F-9490-97734FEA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9"/>
          <a:stretch/>
        </p:blipFill>
        <p:spPr bwMode="auto">
          <a:xfrm>
            <a:off x="233764" y="45229"/>
            <a:ext cx="7442220" cy="66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ook Reading Document - Free vector graphic on Pixabay">
            <a:extLst>
              <a:ext uri="{FF2B5EF4-FFF2-40B4-BE49-F238E27FC236}">
                <a16:creationId xmlns:a16="http://schemas.microsoft.com/office/drawing/2014/main" id="{09CD2409-5088-4D4E-BDA5-0C0B729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10" b="100000" l="0" r="98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32432">
            <a:off x="5019411" y="516308"/>
            <a:ext cx="1528318" cy="12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urtains Window Red - Free vector graphic on Pixabay">
            <a:extLst>
              <a:ext uri="{FF2B5EF4-FFF2-40B4-BE49-F238E27FC236}">
                <a16:creationId xmlns:a16="http://schemas.microsoft.com/office/drawing/2014/main" id="{D35D70ED-63F0-4E99-ABD2-9DB886DE3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8800" y="2631491"/>
            <a:ext cx="1683187" cy="20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Vector graphics of color palette with shadow icon | Free SVG">
            <a:extLst>
              <a:ext uri="{FF2B5EF4-FFF2-40B4-BE49-F238E27FC236}">
                <a16:creationId xmlns:a16="http://schemas.microsoft.com/office/drawing/2014/main" id="{6A7A6DEA-D4F0-4DCF-892B-402AB54A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8159">
            <a:off x="3142409" y="754268"/>
            <a:ext cx="765615" cy="8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Book | Free Stock Photo | Illustration of a book | # 14380">
            <a:extLst>
              <a:ext uri="{FF2B5EF4-FFF2-40B4-BE49-F238E27FC236}">
                <a16:creationId xmlns:a16="http://schemas.microsoft.com/office/drawing/2014/main" id="{D8ECB851-A0FB-4BC8-9D4C-8C14CC1D6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100000" l="889" r="9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3710">
            <a:off x="1194440" y="4192480"/>
            <a:ext cx="2192950" cy="219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aby Child Childhood - Free vector graphic on Pixabay">
            <a:extLst>
              <a:ext uri="{FF2B5EF4-FFF2-40B4-BE49-F238E27FC236}">
                <a16:creationId xmlns:a16="http://schemas.microsoft.com/office/drawing/2014/main" id="{00D6143C-B7E9-4BC0-A056-FEE8BC609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7920" y="619777"/>
            <a:ext cx="1381758" cy="19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rown paintbrush vector clip art | Public domain vectors">
            <a:extLst>
              <a:ext uri="{FF2B5EF4-FFF2-40B4-BE49-F238E27FC236}">
                <a16:creationId xmlns:a16="http://schemas.microsoft.com/office/drawing/2014/main" id="{5C17EC09-95DF-4C1F-B1BC-A4101389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42" b="100000" l="0" r="990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0594">
            <a:off x="4642199" y="5011707"/>
            <a:ext cx="1963455" cy="100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encil scribbling | Free SVG">
            <a:extLst>
              <a:ext uri="{FF2B5EF4-FFF2-40B4-BE49-F238E27FC236}">
                <a16:creationId xmlns:a16="http://schemas.microsoft.com/office/drawing/2014/main" id="{186C21CB-2340-486C-8EDA-FBAA5AB79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70433">
            <a:off x="6477144" y="2963130"/>
            <a:ext cx="1125537" cy="112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lue scissors vector clipart image - Free stock photo - Public Domain photo  - CC0 Images">
            <a:extLst>
              <a:ext uri="{FF2B5EF4-FFF2-40B4-BE49-F238E27FC236}">
                <a16:creationId xmlns:a16="http://schemas.microsoft.com/office/drawing/2014/main" id="{DF16682F-29BE-498D-AB8C-846DEE9A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12871">
            <a:off x="3382066" y="3151308"/>
            <a:ext cx="963725" cy="98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Digital Wristwatch Vector Clipart image - Free stock photo ...">
            <a:extLst>
              <a:ext uri="{FF2B5EF4-FFF2-40B4-BE49-F238E27FC236}">
                <a16:creationId xmlns:a16="http://schemas.microsoft.com/office/drawing/2014/main" id="{1E5BC936-78F7-403B-8449-ED9A221A1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74903">
            <a:off x="4920031" y="3216951"/>
            <a:ext cx="1407790" cy="100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6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pty room | Public domain vectors">
            <a:extLst>
              <a:ext uri="{FF2B5EF4-FFF2-40B4-BE49-F238E27FC236}">
                <a16:creationId xmlns:a16="http://schemas.microsoft.com/office/drawing/2014/main" id="{5B03361B-9B9E-492F-9490-97734FEA8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9"/>
          <a:stretch/>
        </p:blipFill>
        <p:spPr bwMode="auto">
          <a:xfrm>
            <a:off x="233764" y="45228"/>
            <a:ext cx="7442220" cy="66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C1223F3D-083C-4C47-AF8E-2C7DFA85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6287">
            <a:off x="4857478" y="665585"/>
            <a:ext cx="1299320" cy="142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olden Flower Plate Vector Clipart image - Free stock photo - Public Domain  photo - CC0 Images">
            <a:extLst>
              <a:ext uri="{FF2B5EF4-FFF2-40B4-BE49-F238E27FC236}">
                <a16:creationId xmlns:a16="http://schemas.microsoft.com/office/drawing/2014/main" id="{ED813C8B-A410-4AB7-9D6E-649068E21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05" y="641445"/>
            <a:ext cx="1147534" cy="81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ereal Clipart Cartoon - Free image on Pixabay">
            <a:extLst>
              <a:ext uri="{FF2B5EF4-FFF2-40B4-BE49-F238E27FC236}">
                <a16:creationId xmlns:a16="http://schemas.microsoft.com/office/drawing/2014/main" id="{87FE7E16-1091-45CD-B2B3-F7D925C6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03090" y="2341204"/>
            <a:ext cx="1320093" cy="132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blic Domain Clip Art Image | Mirror with wooden frame | ID:  13534270816216 | PublicDomainFiles.com">
            <a:extLst>
              <a:ext uri="{FF2B5EF4-FFF2-40B4-BE49-F238E27FC236}">
                <a16:creationId xmlns:a16="http://schemas.microsoft.com/office/drawing/2014/main" id="{7B11F115-1658-4FA9-ADB7-9D688753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35" y="2702693"/>
            <a:ext cx="1324740" cy="180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heerful family saying goodbye | Public domain vectors">
            <a:extLst>
              <a:ext uri="{FF2B5EF4-FFF2-40B4-BE49-F238E27FC236}">
                <a16:creationId xmlns:a16="http://schemas.microsoft.com/office/drawing/2014/main" id="{E8E52C3A-2180-483E-9CD5-F02A7F8A6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4" t="-7677" r="-191"/>
          <a:stretch/>
        </p:blipFill>
        <p:spPr bwMode="auto">
          <a:xfrm>
            <a:off x="5165259" y="3379028"/>
            <a:ext cx="818470" cy="8021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0E99557-6B63-4BE5-800C-368D6BFB4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96" b="89796" l="14382" r="964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8" r="2944"/>
          <a:stretch/>
        </p:blipFill>
        <p:spPr bwMode="auto">
          <a:xfrm rot="20297759">
            <a:off x="672962" y="4635613"/>
            <a:ext cx="2777018" cy="166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35A3C6A-5EF5-4B94-8271-02354411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7736">
            <a:off x="3433524" y="3549512"/>
            <a:ext cx="807356" cy="803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ase with flowers | Free SVG">
            <a:extLst>
              <a:ext uri="{FF2B5EF4-FFF2-40B4-BE49-F238E27FC236}">
                <a16:creationId xmlns:a16="http://schemas.microsoft.com/office/drawing/2014/main" id="{2CC30AAA-E912-48E8-B113-794470CA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39403">
            <a:off x="4898641" y="4854495"/>
            <a:ext cx="1298999" cy="165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alistic vector graphics of glass of juice | Free SVG">
            <a:extLst>
              <a:ext uri="{FF2B5EF4-FFF2-40B4-BE49-F238E27FC236}">
                <a16:creationId xmlns:a16="http://schemas.microsoft.com/office/drawing/2014/main" id="{4FE959F4-E1A5-4CBD-9D26-1A7BD89E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5952" y="1047630"/>
            <a:ext cx="851944" cy="127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447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16</cp:revision>
  <dcterms:created xsi:type="dcterms:W3CDTF">2020-12-31T14:02:38Z</dcterms:created>
  <dcterms:modified xsi:type="dcterms:W3CDTF">2021-01-21T04:31:59Z</dcterms:modified>
</cp:coreProperties>
</file>